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1305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5464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12506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872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10347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2815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43781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85037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5981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1989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6385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5779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2557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0924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3184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93042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9325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7FCAF9C-3CE3-44D1-BE6D-95E1FB278549}" type="datetimeFigureOut">
              <a:rPr lang="es-CR" smtClean="0"/>
              <a:t>17/8/2021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CF88F-39CB-4D96-B58C-1D6D040810A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335456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DCCE4FF0-15B6-45E2-925C-7DAD622CC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8929949" cy="1424638"/>
          </a:xfrm>
        </p:spPr>
        <p:txBody>
          <a:bodyPr>
            <a:noAutofit/>
          </a:bodyPr>
          <a:lstStyle/>
          <a:p>
            <a:r>
              <a:rPr lang="es-CR" sz="1600" b="1" dirty="0">
                <a:solidFill>
                  <a:schemeClr val="tx1"/>
                </a:solidFill>
              </a:rPr>
              <a:t>• Ingrese a https://www.ina.ac.cr/inavirtual/SitePages/Inicio.aspx</a:t>
            </a:r>
          </a:p>
          <a:p>
            <a:r>
              <a:rPr lang="es-CR" sz="1600" b="1" dirty="0">
                <a:solidFill>
                  <a:schemeClr val="tx1"/>
                </a:solidFill>
              </a:rPr>
              <a:t>• Haga clic en “Guías Digitales”</a:t>
            </a:r>
          </a:p>
          <a:p>
            <a:r>
              <a:rPr lang="es-CR" sz="1600" b="1" dirty="0">
                <a:solidFill>
                  <a:schemeClr val="tx1"/>
                </a:solidFill>
              </a:rPr>
              <a:t>• Ingrese a "Economía y Comercio"</a:t>
            </a:r>
          </a:p>
          <a:p>
            <a:r>
              <a:rPr lang="es-CR" sz="1600" b="1" dirty="0">
                <a:solidFill>
                  <a:schemeClr val="tx1"/>
                </a:solidFill>
              </a:rPr>
              <a:t>• Seleccione “Educación Financiera"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F42DA87-5096-4E13-8934-6B3A03020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106" y="655982"/>
            <a:ext cx="7934325" cy="35052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BE6044B-8598-40C5-BC96-2902C7300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690" y="5489699"/>
            <a:ext cx="42481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054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42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OLMAN PEREZ</dc:creator>
  <cp:lastModifiedBy>OLMAN PEREZ</cp:lastModifiedBy>
  <cp:revision>1</cp:revision>
  <dcterms:created xsi:type="dcterms:W3CDTF">2021-08-17T20:57:12Z</dcterms:created>
  <dcterms:modified xsi:type="dcterms:W3CDTF">2021-08-17T20:59:58Z</dcterms:modified>
</cp:coreProperties>
</file>